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738" r:id="rId5"/>
    <p:sldId id="482" r:id="rId6"/>
    <p:sldId id="740" r:id="rId7"/>
    <p:sldId id="742" r:id="rId8"/>
    <p:sldId id="74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50.png"/><Relationship Id="rId5" Type="http://schemas.openxmlformats.org/officeDocument/2006/relationships/image" Target="../media/image40.png"/><Relationship Id="rId4" Type="http://schemas.openxmlformats.org/officeDocument/2006/relationships/image" Target="../media/image310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2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10.png"/><Relationship Id="rId5" Type="http://schemas.openxmlformats.org/officeDocument/2006/relationships/image" Target="../media/image100.png"/><Relationship Id="rId4" Type="http://schemas.openxmlformats.org/officeDocument/2006/relationships/image" Target="../media/image90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9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0A06108-A486-4024-BE61-33C7F9A58F0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628650" y="2433077"/>
                <a:ext cx="7886700" cy="1325563"/>
              </a:xfrm>
            </p:spPr>
            <p:txBody>
              <a:bodyPr/>
              <a:lstStyle/>
              <a:p>
                <a:pPr algn="ctr"/>
                <a:r>
                  <a:rPr lang="en-GB" b="1" dirty="0"/>
                  <a:t>Expanding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  <m:r>
                              <a:rPr lang="en-GB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𝒃</m:t>
                            </m:r>
                            <m:r>
                              <a:rPr lang="en-GB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  <m:sup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en-GB" b="1" dirty="0"/>
                  <a:t> (4.2)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0A06108-A486-4024-BE61-33C7F9A58F0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28650" y="2433077"/>
                <a:ext cx="7886700" cy="13255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4428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6" y="2643"/>
                  <a:ext cx="1733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6" y="2643"/>
                  <a:ext cx="1733" cy="527"/>
                </a:xfrm>
                <a:prstGeom prst="rect">
                  <a:avLst/>
                </a:prstGeom>
                <a:blipFill>
                  <a:blip r:embed="rId4"/>
                  <a:stretch>
                    <a:fillRect b="-803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96" y="2698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96" y="2698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5" y="2727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altLang="en-US" sz="27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5" y="2727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698"/>
                  <a:ext cx="1758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698"/>
                  <a:ext cx="1758" cy="527"/>
                </a:xfrm>
                <a:prstGeom prst="rect">
                  <a:avLst/>
                </a:prstGeom>
                <a:blipFill>
                  <a:blip r:embed="rId7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State the values of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altLang="en-US" sz="2400" dirty="0">
                    <a:latin typeface="+mn-lt"/>
                  </a:rPr>
                  <a:t> for which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the binomial expansion of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3+2</m:t>
                            </m:r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</m:oMath>
                </a14:m>
                <a:r>
                  <a:rPr lang="en-US" altLang="en-US" sz="2400" dirty="0">
                    <a:latin typeface="+mn-lt"/>
                  </a:rPr>
                  <a:t> is valid.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t="-5263" b="-13684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471223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603357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6" y="2687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6" y="2687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253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96" y="2764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125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96" y="2764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l="-2557"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5" y="2727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altLang="en-US" sz="27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&lt;5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5" y="2727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698"/>
                  <a:ext cx="1758" cy="52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698"/>
                  <a:ext cx="1758" cy="525"/>
                </a:xfrm>
                <a:prstGeom prst="rect">
                  <a:avLst/>
                </a:prstGeom>
                <a:blipFill>
                  <a:blip r:embed="rId7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426378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State the values of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altLang="en-US" sz="2400" dirty="0">
                    <a:latin typeface="+mn-lt"/>
                  </a:rPr>
                  <a:t> for which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the binomial expansion of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5+</m:t>
                            </m:r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US" altLang="en-US" sz="2400" dirty="0">
                    <a:latin typeface="+mn-lt"/>
                  </a:rPr>
                  <a:t> is valid.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426378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847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3450741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313953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6" y="266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2≤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≤3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6" y="266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27" y="2698"/>
                  <a:ext cx="1640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27" y="2698"/>
                  <a:ext cx="1640" cy="527"/>
                </a:xfrm>
                <a:prstGeom prst="rect">
                  <a:avLst/>
                </a:prstGeom>
                <a:blipFill>
                  <a:blip r:embed="rId5"/>
                  <a:stretch>
                    <a:fillRect l="-2290"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5" y="2727"/>
                  <a:ext cx="1661" cy="52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5" y="2727"/>
                  <a:ext cx="1661" cy="526"/>
                </a:xfrm>
                <a:prstGeom prst="rect">
                  <a:avLst/>
                </a:prstGeom>
                <a:blipFill>
                  <a:blip r:embed="rId6"/>
                  <a:stretch>
                    <a:fillRect b="-900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36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5&lt;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&lt;3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6" y="2765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State the values of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altLang="en-US" sz="2400" dirty="0">
                    <a:latin typeface="+mn-lt"/>
                  </a:rPr>
                  <a:t> for which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the binomial expansion of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2+3</m:t>
                            </m:r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</m:sup>
                    </m:sSup>
                  </m:oMath>
                </a14:m>
                <a:r>
                  <a:rPr lang="en-US" altLang="en-US" sz="2400" dirty="0">
                    <a:latin typeface="+mn-lt"/>
                  </a:rPr>
                  <a:t> is valid.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t="-5789" b="-13684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145711" y="430852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83033" y="467366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76625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6" y="2643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6" y="2643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96" y="2698"/>
                  <a:ext cx="1466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96" y="2698"/>
                  <a:ext cx="1466" cy="527"/>
                </a:xfrm>
                <a:prstGeom prst="rect">
                  <a:avLst/>
                </a:prstGeom>
                <a:blipFill>
                  <a:blip r:embed="rId5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5" y="2727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5" y="2727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698"/>
                  <a:ext cx="1758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698"/>
                  <a:ext cx="1758" cy="527"/>
                </a:xfrm>
                <a:prstGeom prst="rect">
                  <a:avLst/>
                </a:prstGeom>
                <a:blipFill>
                  <a:blip r:embed="rId7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17624" y="267342"/>
                <a:ext cx="4641024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Given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alt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en-US" sz="2400" dirty="0">
                    <a:latin typeface="+mn-lt"/>
                  </a:rPr>
                  <a:t> in the expansion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3+</m:t>
                            </m:r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𝑎𝑥</m:t>
                            </m:r>
                          </m:e>
                        </m:d>
                      </m:e>
                      <m:sup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altLang="en-US" sz="2400" dirty="0">
                    <a:latin typeface="+mn-lt"/>
                  </a:rPr>
                  <a:t>, what is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7624" y="267342"/>
                <a:ext cx="4641024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654" r="-524" b="-9424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3498045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993294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F8E09EA-2CA8-4D67-9272-C8E4AA4228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F72DBE2-03F2-4F30-A5B4-41A141132E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B65670-EBDD-47DE-A689-D880B39A9085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</TotalTime>
  <Words>271</Words>
  <Application>Microsoft Office PowerPoint</Application>
  <PresentationFormat>On-screen Show (4:3)</PresentationFormat>
  <Paragraphs>32</Paragraphs>
  <Slides>5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Expanding (a+bx)^n (4.2)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26</cp:revision>
  <dcterms:created xsi:type="dcterms:W3CDTF">2020-04-22T14:47:14Z</dcterms:created>
  <dcterms:modified xsi:type="dcterms:W3CDTF">2020-12-31T07:35:21Z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