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8" r:id="rId5"/>
    <p:sldId id="482" r:id="rId6"/>
    <p:sldId id="740" r:id="rId7"/>
    <p:sldId id="742" r:id="rId8"/>
    <p:sldId id="74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1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0A06108-A486-4024-BE61-33C7F9A58F0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2433077"/>
                <a:ext cx="7886700" cy="1325563"/>
              </a:xfrm>
            </p:spPr>
            <p:txBody>
              <a:bodyPr/>
              <a:lstStyle/>
              <a:p>
                <a:pPr algn="ctr"/>
                <a:r>
                  <a:rPr lang="en-GB" b="1" dirty="0"/>
                  <a:t>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b="1" dirty="0"/>
                  <a:t> (4.2)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0A06108-A486-4024-BE61-33C7F9A58F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2433077"/>
                <a:ext cx="78867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42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43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43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98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98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98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98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State the values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 for which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binomial expansion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3+2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 is valid.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5263" b="-1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71223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6033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87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87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764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125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764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l="-2557"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98"/>
                  <a:ext cx="1758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98"/>
                  <a:ext cx="1758" cy="525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42637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State the values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 for which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binomial expansion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5+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 is valid.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42637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84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5074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31395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6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2≤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≤3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6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7" y="2698"/>
                  <a:ext cx="1640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7" y="2698"/>
                  <a:ext cx="1640" cy="527"/>
                </a:xfrm>
                <a:prstGeom prst="rect">
                  <a:avLst/>
                </a:prstGeom>
                <a:blipFill>
                  <a:blip r:embed="rId5"/>
                  <a:stretch>
                    <a:fillRect l="-2290"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5" y="2727"/>
                  <a:ext cx="1661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5" y="2727"/>
                  <a:ext cx="1661" cy="526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6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5&lt;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6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State the values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 for which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binomial expansion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 is valid.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5789" b="-1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45711" y="430852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033" y="467366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662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4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4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98"/>
                  <a:ext cx="1466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98"/>
                  <a:ext cx="1466" cy="527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5" y="2727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98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98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7624" y="267342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in the expansion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, what is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624" y="267342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654" r="-524" b="-942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9804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99329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8E09EA-2CA8-4D67-9272-C8E4AA422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72DBE2-03F2-4F30-A5B4-41A141132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65670-EBDD-47DE-A689-D880B39A908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271</Words>
  <Application>Microsoft Office PowerPoint</Application>
  <PresentationFormat>On-screen Show (4:3)</PresentationFormat>
  <Paragraphs>32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Expanding (a+bx)^n (4.2)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26</cp:revision>
  <dcterms:created xsi:type="dcterms:W3CDTF">2020-04-22T14:47:14Z</dcterms:created>
  <dcterms:modified xsi:type="dcterms:W3CDTF">2020-12-31T07:35:21Z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